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A5CF7-E0FC-41A5-9338-9D9BD7732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742A9-972A-450E-B022-3E840E567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FDCCB-E2A2-4F58-A900-4F60862F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2C17B-4AB7-4600-8F09-5D530688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9D968-C9C6-40B0-8C41-1B91851DD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609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FBE2A-EAFA-4E1D-8676-6EB9F5F96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A10E33-98A6-441E-92A1-DBF7F1E41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B7487-5D59-40C0-8AEA-4A4BE1BCC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4DAF1-9D46-4C67-AAC3-CD832A0D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8F756-9AF4-4505-AC83-6BAFCDE68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80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9076F8-2258-4FCC-854C-FB477CD56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A5F29E-1A6B-40B8-91C3-88AE5F3547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4F2E6-FABE-4372-A301-A3BE9ECE4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05F1A-401C-4572-8912-B34CBFCED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F95B3-AA51-4F2B-9DED-CA58BF3B4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581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93625-B76E-43FF-AA4E-EA879725C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2A261-82B6-4FEA-85CD-69AC10EEF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4F98E-5725-4038-B76F-BDD115590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BC2D5-4E6B-4116-9330-23DB83B23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B8ADB-C932-4D6B-8918-9DFDF9041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68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C6FE9-479D-499D-BD5F-91F291C0B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8BE0E-ADC3-4C21-997B-4F862C005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4EA26-FC06-47EB-8ABD-0C0D7A77C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9948A-F962-405A-B7B1-CEEA24523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B7B8D-3CCE-4A69-BBB9-2F9E68607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07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D1764-4AD2-4478-9AAA-F1B6A3EC1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D971-781F-4FCA-BFB1-9C279C1FCB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5E165F-E2C4-4F8F-9A89-EC32B2508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16137-6253-4676-AFF0-6016E8E1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DDB6BC-2871-4865-8B54-AFFAC950A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6D0B9A-FF35-48EC-B44E-63CAD0AD5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51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22D03-BED0-4C89-AF48-14FE22930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998A5-540C-4DCD-9291-6AC4321F6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4E6BF8-86D1-4658-9855-74A9B7D805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F867B-1C97-467A-8E1F-52E510D67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6C5292-A323-4512-BC6A-4CEF1FAC89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4D30F2-BC70-4742-85E9-80CC82310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386FB5-EB06-405E-BC20-77F785343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2DE14-410E-4E39-BF49-26F314A9A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68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D4AF6-D5E7-46C8-96A3-426CAE500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59D06-20FF-425E-9B80-072BA7B5C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B57407-44CC-4DF8-A590-9751FA463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BAD3C1-16ED-4048-B9CC-3E26B84AF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52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4D3D34-3172-4EA0-9124-59043B7B6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DB4AD2-C2DD-4922-9DED-C5549B7A5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4BF33-071A-47B3-9AA9-FC3E3EB92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67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62551-4079-4B5E-8343-B93846199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7A708-9228-42A2-90B0-70721E6E6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8C252-9C1C-4523-B317-D14F40B7C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4FF37-43D8-49B9-B62C-001167685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D61B04-8B6C-4B30-B56B-C13EEF613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E8346E-A0DF-4BAD-9200-F1F74B1A6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210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147C4-3064-4A81-BABB-C39FD2913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64921-E767-4666-B725-3A1824C51F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1B76B8-E642-4F11-82F8-B35EA9649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BAA7BB-8A5E-4DDA-A575-613CBA092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706DE4-E5E2-4A17-AAE8-48532773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4AB853-80EA-4B8E-935E-572AF378D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13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282AC9-C5A4-40AB-9805-6E227C0D5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C6CE6-81DE-46FE-8926-7BC8909B4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D32A0-7205-479A-82D7-717AF2C96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955CD-D8C2-4FD1-949E-99164B055B5C}" type="datetimeFigureOut">
              <a:rPr lang="en-GB" smtClean="0"/>
              <a:t>15/02/2019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F2360-6F38-424B-AA63-C9E79012B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683C1-C3C6-4ADB-A471-5B2A14C7B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D30AF-71A2-43CD-8B53-1979D0D28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07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0B6FBD43-92FC-46F1-81E1-47CE87771ADE}"/>
              </a:ext>
            </a:extLst>
          </p:cNvPr>
          <p:cNvCxnSpPr>
            <a:cxnSpLocks/>
          </p:cNvCxnSpPr>
          <p:nvPr/>
        </p:nvCxnSpPr>
        <p:spPr>
          <a:xfrm flipH="1" flipV="1">
            <a:off x="7033179" y="3510399"/>
            <a:ext cx="2856229" cy="211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02A3EC04-A9A9-4F1F-B2AC-E9AA34B578C2}"/>
              </a:ext>
            </a:extLst>
          </p:cNvPr>
          <p:cNvCxnSpPr>
            <a:cxnSpLocks/>
          </p:cNvCxnSpPr>
          <p:nvPr/>
        </p:nvCxnSpPr>
        <p:spPr>
          <a:xfrm flipH="1">
            <a:off x="6914138" y="1418821"/>
            <a:ext cx="3197822" cy="10607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81301A20-50D7-40B1-9C5D-E353B35DE629}"/>
              </a:ext>
            </a:extLst>
          </p:cNvPr>
          <p:cNvCxnSpPr>
            <a:cxnSpLocks/>
          </p:cNvCxnSpPr>
          <p:nvPr/>
        </p:nvCxnSpPr>
        <p:spPr>
          <a:xfrm flipV="1">
            <a:off x="7039381" y="1495335"/>
            <a:ext cx="3176177" cy="1046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C6191811-3671-4D1F-9705-AF50CA08A276}"/>
              </a:ext>
            </a:extLst>
          </p:cNvPr>
          <p:cNvCxnSpPr>
            <a:cxnSpLocks/>
          </p:cNvCxnSpPr>
          <p:nvPr/>
        </p:nvCxnSpPr>
        <p:spPr>
          <a:xfrm flipV="1">
            <a:off x="6921234" y="2629530"/>
            <a:ext cx="3163995" cy="544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F382028-C1F8-426C-BCB7-F331145DB859}"/>
              </a:ext>
            </a:extLst>
          </p:cNvPr>
          <p:cNvCxnSpPr>
            <a:cxnSpLocks/>
          </p:cNvCxnSpPr>
          <p:nvPr/>
        </p:nvCxnSpPr>
        <p:spPr>
          <a:xfrm>
            <a:off x="6944494" y="3429001"/>
            <a:ext cx="2990016" cy="206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15DC060E-A3BB-406C-99C5-1E3A5B6E16D6}"/>
              </a:ext>
            </a:extLst>
          </p:cNvPr>
          <p:cNvCxnSpPr>
            <a:cxnSpLocks/>
          </p:cNvCxnSpPr>
          <p:nvPr/>
        </p:nvCxnSpPr>
        <p:spPr>
          <a:xfrm>
            <a:off x="6979739" y="3818746"/>
            <a:ext cx="2865597" cy="915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FA5BFCEE-19C3-4AB6-8241-56414EB81FFA}"/>
              </a:ext>
            </a:extLst>
          </p:cNvPr>
          <p:cNvSpPr/>
          <p:nvPr/>
        </p:nvSpPr>
        <p:spPr>
          <a:xfrm>
            <a:off x="2346758" y="5432419"/>
            <a:ext cx="1679267" cy="85981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Blog Posts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5807FCCE-E0CF-48FD-A203-42EC0B3E6A23}"/>
              </a:ext>
            </a:extLst>
          </p:cNvPr>
          <p:cNvSpPr/>
          <p:nvPr/>
        </p:nvSpPr>
        <p:spPr>
          <a:xfrm>
            <a:off x="1391776" y="495627"/>
            <a:ext cx="1518082" cy="89956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Facebook</a:t>
            </a: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A8078BEC-41B0-4C1A-8C1D-60FA19A33536}"/>
              </a:ext>
            </a:extLst>
          </p:cNvPr>
          <p:cNvSpPr/>
          <p:nvPr/>
        </p:nvSpPr>
        <p:spPr>
          <a:xfrm>
            <a:off x="307521" y="1457636"/>
            <a:ext cx="1382240" cy="944483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YouTube</a:t>
            </a: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74860CD8-3715-4283-8BCC-F23BF9C85C28}"/>
              </a:ext>
            </a:extLst>
          </p:cNvPr>
          <p:cNvSpPr/>
          <p:nvPr/>
        </p:nvSpPr>
        <p:spPr>
          <a:xfrm>
            <a:off x="232841" y="2648007"/>
            <a:ext cx="1382240" cy="920383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LinkedIn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EEF21D60-94BC-4D94-892F-5B4904A31CB5}"/>
              </a:ext>
            </a:extLst>
          </p:cNvPr>
          <p:cNvSpPr/>
          <p:nvPr/>
        </p:nvSpPr>
        <p:spPr>
          <a:xfrm>
            <a:off x="628464" y="4925028"/>
            <a:ext cx="1571348" cy="920383"/>
          </a:xfrm>
          <a:prstGeom prst="flowChartConnector">
            <a:avLst/>
          </a:prstGeom>
          <a:solidFill>
            <a:srgbClr val="F117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Instagram/Pinterest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3233F53D-E7D6-47F0-8245-4F8E3C215CBE}"/>
              </a:ext>
            </a:extLst>
          </p:cNvPr>
          <p:cNvSpPr/>
          <p:nvPr/>
        </p:nvSpPr>
        <p:spPr>
          <a:xfrm>
            <a:off x="6803535" y="78427"/>
            <a:ext cx="1457999" cy="823154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Laundry Man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3170BA96-C9F0-421F-85E3-79790D9F594A}"/>
              </a:ext>
            </a:extLst>
          </p:cNvPr>
          <p:cNvSpPr/>
          <p:nvPr/>
        </p:nvSpPr>
        <p:spPr>
          <a:xfrm>
            <a:off x="290137" y="3877751"/>
            <a:ext cx="1382240" cy="808488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Twitter</a:t>
            </a: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27C73C59-EE22-430B-91F3-93711C991773}"/>
              </a:ext>
            </a:extLst>
          </p:cNvPr>
          <p:cNvSpPr/>
          <p:nvPr/>
        </p:nvSpPr>
        <p:spPr>
          <a:xfrm>
            <a:off x="4515775" y="5339924"/>
            <a:ext cx="1510966" cy="796464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Email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A24DCC-D7B4-4D2E-A8C1-D6829C1FD358}"/>
              </a:ext>
            </a:extLst>
          </p:cNvPr>
          <p:cNvCxnSpPr>
            <a:cxnSpLocks/>
          </p:cNvCxnSpPr>
          <p:nvPr/>
        </p:nvCxnSpPr>
        <p:spPr>
          <a:xfrm>
            <a:off x="2794915" y="1342996"/>
            <a:ext cx="1838066" cy="823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84054C-4AE2-4C15-8DC4-2714568F04DF}"/>
              </a:ext>
            </a:extLst>
          </p:cNvPr>
          <p:cNvCxnSpPr>
            <a:cxnSpLocks/>
          </p:cNvCxnSpPr>
          <p:nvPr/>
        </p:nvCxnSpPr>
        <p:spPr>
          <a:xfrm>
            <a:off x="1990990" y="2236955"/>
            <a:ext cx="2524785" cy="411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EF09236-2B6D-4EA8-AC77-268CEFF8639D}"/>
              </a:ext>
            </a:extLst>
          </p:cNvPr>
          <p:cNvCxnSpPr>
            <a:cxnSpLocks/>
          </p:cNvCxnSpPr>
          <p:nvPr/>
        </p:nvCxnSpPr>
        <p:spPr>
          <a:xfrm>
            <a:off x="2006836" y="3114124"/>
            <a:ext cx="2508939" cy="611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4D5EE78-A524-4588-81A5-E9D9113016EA}"/>
              </a:ext>
            </a:extLst>
          </p:cNvPr>
          <p:cNvCxnSpPr>
            <a:cxnSpLocks/>
          </p:cNvCxnSpPr>
          <p:nvPr/>
        </p:nvCxnSpPr>
        <p:spPr>
          <a:xfrm flipV="1">
            <a:off x="2011585" y="3781887"/>
            <a:ext cx="2621396" cy="5070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B8055D-6DF2-41EC-8C38-6B542F2F45CC}"/>
              </a:ext>
            </a:extLst>
          </p:cNvPr>
          <p:cNvCxnSpPr>
            <a:cxnSpLocks/>
          </p:cNvCxnSpPr>
          <p:nvPr/>
        </p:nvCxnSpPr>
        <p:spPr>
          <a:xfrm flipV="1">
            <a:off x="3713948" y="4595232"/>
            <a:ext cx="1414495" cy="744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CE14409-0250-4BE6-9058-74BAD095B421}"/>
              </a:ext>
            </a:extLst>
          </p:cNvPr>
          <p:cNvCxnSpPr>
            <a:cxnSpLocks/>
          </p:cNvCxnSpPr>
          <p:nvPr/>
        </p:nvCxnSpPr>
        <p:spPr>
          <a:xfrm flipV="1">
            <a:off x="2172523" y="4231176"/>
            <a:ext cx="2600277" cy="784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5BD7AF55-658C-4BBA-AD42-1FF89AE461F1}"/>
              </a:ext>
            </a:extLst>
          </p:cNvPr>
          <p:cNvSpPr/>
          <p:nvPr/>
        </p:nvSpPr>
        <p:spPr>
          <a:xfrm>
            <a:off x="3250741" y="242880"/>
            <a:ext cx="1382240" cy="883296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Trip Advisor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73406A0-268D-4162-B94C-3C718F3B766F}"/>
              </a:ext>
            </a:extLst>
          </p:cNvPr>
          <p:cNvCxnSpPr>
            <a:cxnSpLocks/>
          </p:cNvCxnSpPr>
          <p:nvPr/>
        </p:nvCxnSpPr>
        <p:spPr>
          <a:xfrm>
            <a:off x="4361697" y="1243974"/>
            <a:ext cx="636782" cy="584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7D93BF1-9CE7-42E7-9B95-027AF34D04C4}"/>
              </a:ext>
            </a:extLst>
          </p:cNvPr>
          <p:cNvCxnSpPr>
            <a:cxnSpLocks/>
          </p:cNvCxnSpPr>
          <p:nvPr/>
        </p:nvCxnSpPr>
        <p:spPr>
          <a:xfrm flipV="1">
            <a:off x="5346507" y="4796738"/>
            <a:ext cx="81127" cy="437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9CCE710-CE36-4023-BCD0-B5DE3DEC037C}"/>
              </a:ext>
            </a:extLst>
          </p:cNvPr>
          <p:cNvCxnSpPr>
            <a:cxnSpLocks/>
          </p:cNvCxnSpPr>
          <p:nvPr/>
        </p:nvCxnSpPr>
        <p:spPr>
          <a:xfrm>
            <a:off x="6914138" y="3121170"/>
            <a:ext cx="590507" cy="104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1BAAF3AF-C963-428E-9F7B-B573007C15DD}"/>
              </a:ext>
            </a:extLst>
          </p:cNvPr>
          <p:cNvSpPr/>
          <p:nvPr/>
        </p:nvSpPr>
        <p:spPr>
          <a:xfrm>
            <a:off x="4772800" y="2300574"/>
            <a:ext cx="2059621" cy="1917577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GUESTS AT MY BED AND BREAKFAST</a:t>
            </a:r>
          </a:p>
        </p:txBody>
      </p:sp>
      <p:sp>
        <p:nvSpPr>
          <p:cNvPr id="94" name="Flowchart: Connector 93">
            <a:extLst>
              <a:ext uri="{FF2B5EF4-FFF2-40B4-BE49-F238E27FC236}">
                <a16:creationId xmlns:a16="http://schemas.microsoft.com/office/drawing/2014/main" id="{B8D69CE9-1201-41B1-8BB5-F40774EFAAE3}"/>
              </a:ext>
            </a:extLst>
          </p:cNvPr>
          <p:cNvSpPr/>
          <p:nvPr/>
        </p:nvSpPr>
        <p:spPr>
          <a:xfrm>
            <a:off x="4973864" y="252990"/>
            <a:ext cx="1252058" cy="920473"/>
          </a:xfrm>
          <a:prstGeom prst="flowChartConnector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Google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1D48A6C6-6E05-49BA-B1E5-FF21FF9A9279}"/>
              </a:ext>
            </a:extLst>
          </p:cNvPr>
          <p:cNvCxnSpPr>
            <a:cxnSpLocks/>
          </p:cNvCxnSpPr>
          <p:nvPr/>
        </p:nvCxnSpPr>
        <p:spPr>
          <a:xfrm>
            <a:off x="5596033" y="1236081"/>
            <a:ext cx="18458" cy="4982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82CAF568-3F15-4443-A2B3-E892C1BFCE0C}"/>
              </a:ext>
            </a:extLst>
          </p:cNvPr>
          <p:cNvSpPr/>
          <p:nvPr/>
        </p:nvSpPr>
        <p:spPr>
          <a:xfrm>
            <a:off x="7393137" y="698586"/>
            <a:ext cx="1457999" cy="823154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Staff</a:t>
            </a:r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2030F3BC-F043-4946-B00F-EA710C679872}"/>
              </a:ext>
            </a:extLst>
          </p:cNvPr>
          <p:cNvSpPr/>
          <p:nvPr/>
        </p:nvSpPr>
        <p:spPr>
          <a:xfrm>
            <a:off x="7802475" y="1298837"/>
            <a:ext cx="1457999" cy="659462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Butcher/caterer</a:t>
            </a:r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C93BA327-D23F-433F-9614-DB59C6DDDB7B}"/>
              </a:ext>
            </a:extLst>
          </p:cNvPr>
          <p:cNvSpPr/>
          <p:nvPr/>
        </p:nvSpPr>
        <p:spPr>
          <a:xfrm>
            <a:off x="8054416" y="3501493"/>
            <a:ext cx="1457999" cy="823154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Baker</a:t>
            </a:r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830C71AC-2E21-42A5-BB2C-5B1F085789E6}"/>
              </a:ext>
            </a:extLst>
          </p:cNvPr>
          <p:cNvSpPr/>
          <p:nvPr/>
        </p:nvSpPr>
        <p:spPr>
          <a:xfrm>
            <a:off x="7137138" y="4949939"/>
            <a:ext cx="1913066" cy="940768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Local artisan producers</a:t>
            </a:r>
          </a:p>
        </p:txBody>
      </p:sp>
      <p:sp>
        <p:nvSpPr>
          <p:cNvPr id="49" name="Flowchart: Connector 48">
            <a:extLst>
              <a:ext uri="{FF2B5EF4-FFF2-40B4-BE49-F238E27FC236}">
                <a16:creationId xmlns:a16="http://schemas.microsoft.com/office/drawing/2014/main" id="{428F187D-538B-47BB-A72C-C05090D78F6F}"/>
              </a:ext>
            </a:extLst>
          </p:cNvPr>
          <p:cNvSpPr/>
          <p:nvPr/>
        </p:nvSpPr>
        <p:spPr>
          <a:xfrm>
            <a:off x="10046093" y="1823076"/>
            <a:ext cx="1913066" cy="893565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Larger attractions</a:t>
            </a:r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C80699B0-B5A7-43D7-81CF-8070336AEA7A}"/>
              </a:ext>
            </a:extLst>
          </p:cNvPr>
          <p:cNvSpPr/>
          <p:nvPr/>
        </p:nvSpPr>
        <p:spPr>
          <a:xfrm>
            <a:off x="8066361" y="1905094"/>
            <a:ext cx="1913066" cy="823154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Local</a:t>
            </a:r>
          </a:p>
          <a:p>
            <a:pPr algn="ctr"/>
            <a:r>
              <a:rPr lang="en-GB" dirty="0"/>
              <a:t>restaurants</a:t>
            </a:r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2032A4F3-949F-44B7-A7F2-AF11C12CEA7B}"/>
              </a:ext>
            </a:extLst>
          </p:cNvPr>
          <p:cNvSpPr/>
          <p:nvPr/>
        </p:nvSpPr>
        <p:spPr>
          <a:xfrm>
            <a:off x="9708049" y="556702"/>
            <a:ext cx="1913066" cy="853761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Local attractions</a:t>
            </a:r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D0A0ACAB-79B2-4514-9CD0-938233D39492}"/>
              </a:ext>
            </a:extLst>
          </p:cNvPr>
          <p:cNvSpPr/>
          <p:nvPr/>
        </p:nvSpPr>
        <p:spPr>
          <a:xfrm>
            <a:off x="7817086" y="4175086"/>
            <a:ext cx="1698317" cy="840292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Taxi company</a:t>
            </a:r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C2B7DA66-1BCF-4882-B7CC-3E4434487D57}"/>
              </a:ext>
            </a:extLst>
          </p:cNvPr>
          <p:cNvSpPr/>
          <p:nvPr/>
        </p:nvSpPr>
        <p:spPr>
          <a:xfrm>
            <a:off x="9934510" y="4487390"/>
            <a:ext cx="1629026" cy="875275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Taxes – local and national</a:t>
            </a:r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70CA6399-FB8B-4FC7-B1A1-F88DB7D634B7}"/>
              </a:ext>
            </a:extLst>
          </p:cNvPr>
          <p:cNvSpPr/>
          <p:nvPr/>
        </p:nvSpPr>
        <p:spPr>
          <a:xfrm>
            <a:off x="6707978" y="5859943"/>
            <a:ext cx="1878832" cy="823154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Florist/local shops</a:t>
            </a:r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95F1F5B2-6FE1-499E-A552-54792DDBBFD4}"/>
              </a:ext>
            </a:extLst>
          </p:cNvPr>
          <p:cNvSpPr/>
          <p:nvPr/>
        </p:nvSpPr>
        <p:spPr>
          <a:xfrm>
            <a:off x="7632321" y="2709593"/>
            <a:ext cx="1642316" cy="823154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Me and my family</a:t>
            </a:r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3CB3820F-08D5-46C2-8138-0C7C0C86EB3C}"/>
              </a:ext>
            </a:extLst>
          </p:cNvPr>
          <p:cNvSpPr/>
          <p:nvPr/>
        </p:nvSpPr>
        <p:spPr>
          <a:xfrm>
            <a:off x="10046094" y="3259362"/>
            <a:ext cx="1855770" cy="823154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Restaurants in town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2DEA10D-E67E-4492-816C-A37F01636E06}"/>
              </a:ext>
            </a:extLst>
          </p:cNvPr>
          <p:cNvCxnSpPr>
            <a:cxnSpLocks/>
          </p:cNvCxnSpPr>
          <p:nvPr/>
        </p:nvCxnSpPr>
        <p:spPr>
          <a:xfrm flipV="1">
            <a:off x="6162666" y="982634"/>
            <a:ext cx="985544" cy="1235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CA3B8447-48F9-4FAE-96D2-A141D6DC89AB}"/>
              </a:ext>
            </a:extLst>
          </p:cNvPr>
          <p:cNvCxnSpPr>
            <a:cxnSpLocks/>
          </p:cNvCxnSpPr>
          <p:nvPr/>
        </p:nvCxnSpPr>
        <p:spPr>
          <a:xfrm flipV="1">
            <a:off x="6495885" y="1454156"/>
            <a:ext cx="941092" cy="893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40D0479-89B6-4312-B077-347A7A10C3D5}"/>
              </a:ext>
            </a:extLst>
          </p:cNvPr>
          <p:cNvCxnSpPr>
            <a:cxnSpLocks/>
          </p:cNvCxnSpPr>
          <p:nvPr/>
        </p:nvCxnSpPr>
        <p:spPr>
          <a:xfrm flipV="1">
            <a:off x="6732459" y="1694054"/>
            <a:ext cx="1097328" cy="816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02E691B9-E6B1-4C6E-89CA-CA57BF3122C2}"/>
              </a:ext>
            </a:extLst>
          </p:cNvPr>
          <p:cNvCxnSpPr>
            <a:cxnSpLocks/>
          </p:cNvCxnSpPr>
          <p:nvPr/>
        </p:nvCxnSpPr>
        <p:spPr>
          <a:xfrm flipV="1">
            <a:off x="6914138" y="2355555"/>
            <a:ext cx="1019691" cy="429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C79F492-B823-4627-9BAF-156F73AD0B5D}"/>
              </a:ext>
            </a:extLst>
          </p:cNvPr>
          <p:cNvCxnSpPr>
            <a:cxnSpLocks/>
          </p:cNvCxnSpPr>
          <p:nvPr/>
        </p:nvCxnSpPr>
        <p:spPr>
          <a:xfrm>
            <a:off x="7102192" y="3697980"/>
            <a:ext cx="831637" cy="234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874E457-E7E2-4874-B564-5E86758BB640}"/>
              </a:ext>
            </a:extLst>
          </p:cNvPr>
          <p:cNvCxnSpPr>
            <a:cxnSpLocks/>
          </p:cNvCxnSpPr>
          <p:nvPr/>
        </p:nvCxnSpPr>
        <p:spPr>
          <a:xfrm>
            <a:off x="6856339" y="4079571"/>
            <a:ext cx="973448" cy="332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1717E96-D723-45D3-867D-6DDDC2F074CD}"/>
              </a:ext>
            </a:extLst>
          </p:cNvPr>
          <p:cNvCxnSpPr>
            <a:cxnSpLocks/>
          </p:cNvCxnSpPr>
          <p:nvPr/>
        </p:nvCxnSpPr>
        <p:spPr>
          <a:xfrm>
            <a:off x="6495885" y="4354531"/>
            <a:ext cx="652325" cy="605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1E5E0DE3-4201-4A17-92C9-E2E53E5F85D4}"/>
              </a:ext>
            </a:extLst>
          </p:cNvPr>
          <p:cNvCxnSpPr>
            <a:cxnSpLocks/>
          </p:cNvCxnSpPr>
          <p:nvPr/>
        </p:nvCxnSpPr>
        <p:spPr>
          <a:xfrm>
            <a:off x="6061728" y="4539565"/>
            <a:ext cx="852410" cy="1265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376709E8-4400-4B5B-A7C8-1FABC8EA0A0D}"/>
              </a:ext>
            </a:extLst>
          </p:cNvPr>
          <p:cNvCxnSpPr>
            <a:cxnSpLocks/>
          </p:cNvCxnSpPr>
          <p:nvPr/>
        </p:nvCxnSpPr>
        <p:spPr>
          <a:xfrm flipH="1" flipV="1">
            <a:off x="6213450" y="4510445"/>
            <a:ext cx="856490" cy="12277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D23C4EC-091A-4234-B4C3-2E530FA8C3DD}"/>
              </a:ext>
            </a:extLst>
          </p:cNvPr>
          <p:cNvCxnSpPr>
            <a:cxnSpLocks/>
          </p:cNvCxnSpPr>
          <p:nvPr/>
        </p:nvCxnSpPr>
        <p:spPr>
          <a:xfrm flipH="1" flipV="1">
            <a:off x="6598636" y="4281626"/>
            <a:ext cx="645197" cy="609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4BCD35D-7148-400C-B45A-ABA39F6A33E1}"/>
              </a:ext>
            </a:extLst>
          </p:cNvPr>
          <p:cNvCxnSpPr>
            <a:cxnSpLocks/>
          </p:cNvCxnSpPr>
          <p:nvPr/>
        </p:nvCxnSpPr>
        <p:spPr>
          <a:xfrm flipH="1" flipV="1">
            <a:off x="6890223" y="3979420"/>
            <a:ext cx="837689" cy="279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E8DBAE4-E27C-4432-9795-533B18FBD106}"/>
              </a:ext>
            </a:extLst>
          </p:cNvPr>
          <p:cNvCxnSpPr>
            <a:cxnSpLocks/>
          </p:cNvCxnSpPr>
          <p:nvPr/>
        </p:nvCxnSpPr>
        <p:spPr>
          <a:xfrm flipH="1" flipV="1">
            <a:off x="7102192" y="3615704"/>
            <a:ext cx="804906" cy="218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8CB60F9D-C2E2-46F5-BE9D-07436767FE46}"/>
              </a:ext>
            </a:extLst>
          </p:cNvPr>
          <p:cNvCxnSpPr>
            <a:cxnSpLocks/>
          </p:cNvCxnSpPr>
          <p:nvPr/>
        </p:nvCxnSpPr>
        <p:spPr>
          <a:xfrm flipH="1">
            <a:off x="6921884" y="2451511"/>
            <a:ext cx="1016627" cy="413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6569E805-1862-4EE5-A350-44EA37C1A607}"/>
              </a:ext>
            </a:extLst>
          </p:cNvPr>
          <p:cNvCxnSpPr>
            <a:cxnSpLocks/>
          </p:cNvCxnSpPr>
          <p:nvPr/>
        </p:nvCxnSpPr>
        <p:spPr>
          <a:xfrm flipH="1">
            <a:off x="6707978" y="1717194"/>
            <a:ext cx="939416" cy="724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00707505-C660-40B6-998E-5F3283CD05AC}"/>
              </a:ext>
            </a:extLst>
          </p:cNvPr>
          <p:cNvCxnSpPr>
            <a:cxnSpLocks/>
          </p:cNvCxnSpPr>
          <p:nvPr/>
        </p:nvCxnSpPr>
        <p:spPr>
          <a:xfrm flipH="1">
            <a:off x="6471404" y="1419727"/>
            <a:ext cx="831888" cy="818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9AD58231-4F17-475C-9833-C549840FE698}"/>
              </a:ext>
            </a:extLst>
          </p:cNvPr>
          <p:cNvCxnSpPr>
            <a:cxnSpLocks/>
          </p:cNvCxnSpPr>
          <p:nvPr/>
        </p:nvCxnSpPr>
        <p:spPr>
          <a:xfrm flipH="1">
            <a:off x="6072821" y="937726"/>
            <a:ext cx="987355" cy="1231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94D91148-B23D-46E5-AEFE-E5053F6077F9}"/>
              </a:ext>
            </a:extLst>
          </p:cNvPr>
          <p:cNvCxnSpPr>
            <a:cxnSpLocks/>
          </p:cNvCxnSpPr>
          <p:nvPr/>
        </p:nvCxnSpPr>
        <p:spPr>
          <a:xfrm flipH="1">
            <a:off x="6989107" y="2733722"/>
            <a:ext cx="3041136" cy="11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EB9B1BB1-9901-4011-843B-3CC2F0A26EFA}"/>
              </a:ext>
            </a:extLst>
          </p:cNvPr>
          <p:cNvCxnSpPr>
            <a:cxnSpLocks/>
          </p:cNvCxnSpPr>
          <p:nvPr/>
        </p:nvCxnSpPr>
        <p:spPr>
          <a:xfrm flipH="1">
            <a:off x="6979739" y="3212966"/>
            <a:ext cx="538271" cy="1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00ED9293-EE2F-4E33-AAC4-2B714F82B44A}"/>
              </a:ext>
            </a:extLst>
          </p:cNvPr>
          <p:cNvSpPr txBox="1"/>
          <p:nvPr/>
        </p:nvSpPr>
        <p:spPr>
          <a:xfrm>
            <a:off x="426128" y="6460934"/>
            <a:ext cx="508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How Bed and Breakfasts Support Local Communities</a:t>
            </a:r>
          </a:p>
        </p:txBody>
      </p:sp>
    </p:spTree>
    <p:extLst>
      <p:ext uri="{BB962C8B-B14F-4D97-AF65-F5344CB8AC3E}">
        <p14:creationId xmlns:p14="http://schemas.microsoft.com/office/powerpoint/2010/main" val="1951374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71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Yvonne</dc:creator>
  <cp:lastModifiedBy>Yvonne</cp:lastModifiedBy>
  <cp:revision>10</cp:revision>
  <dcterms:created xsi:type="dcterms:W3CDTF">2019-02-15T12:04:10Z</dcterms:created>
  <dcterms:modified xsi:type="dcterms:W3CDTF">2019-02-15T12:39:57Z</dcterms:modified>
</cp:coreProperties>
</file>